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3742</TotalTime>
  <Words>698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31</cp:revision>
  <dcterms:created xsi:type="dcterms:W3CDTF">2024-02-08T14:33:54Z</dcterms:created>
  <dcterms:modified xsi:type="dcterms:W3CDTF">2024-02-12T21:30:37Z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